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61" r:id="rId6"/>
    <p:sldId id="265" r:id="rId7"/>
    <p:sldId id="257" r:id="rId8"/>
    <p:sldId id="258" r:id="rId9"/>
    <p:sldId id="259" r:id="rId10"/>
    <p:sldId id="263" r:id="rId11"/>
    <p:sldId id="262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CAA27-1824-30C7-73F0-D3E54433FFAD}" v="3" dt="2022-05-04T23:03:54.662"/>
    <p1510:client id="{1AECB2EF-7610-2318-53F3-DFA44DC6983C}" v="1484" dt="2022-05-05T02:11:14.781"/>
    <p1510:client id="{26D28720-2E55-C849-8001-A00D453F903B}" v="1" dt="2022-05-04T23:04:57.991"/>
    <p1510:client id="{8A82BFCC-A5D2-44B7-A6F4-AB95B1E1B4CA}" v="29" dt="2022-05-05T02:58:38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9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1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80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1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0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5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4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24D20-6016-C37E-2821-D4F484B65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br>
              <a:rPr lang="en-US"/>
            </a:br>
            <a:r>
              <a:rPr lang="en-US"/>
              <a:t>Travel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30558-C1AD-EEFF-EE36-FEC8F01C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By Kenny Nguyen, Heet Patel, Hoai Dinh, Joseph Fitchett, </a:t>
            </a:r>
            <a:r>
              <a:rPr lang="en-US" dirty="0" err="1"/>
              <a:t>Dhutik</a:t>
            </a:r>
            <a:r>
              <a:rPr lang="en-US" dirty="0"/>
              <a:t> Solanki</a:t>
            </a:r>
          </a:p>
        </p:txBody>
      </p:sp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F2838675-5802-A768-C148-90888411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8" r="7839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6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57ED-F7B6-8075-37F2-831E5153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/>
              <a:t>Personal Cars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FB54-B29A-C696-D983-23749236E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249960"/>
            <a:ext cx="4191516" cy="4449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dirty="0"/>
              <a:t>The customer is prompted to enter information about the cars that they intend to use.</a:t>
            </a:r>
          </a:p>
          <a:p>
            <a:r>
              <a:rPr lang="en-US" dirty="0"/>
              <a:t>The customer has a group size exceeding the capacity of the chosen coupe. </a:t>
            </a:r>
          </a:p>
          <a:p>
            <a:r>
              <a:rPr lang="en-US" dirty="0"/>
              <a:t>A number of sedans are automatically rented for the customer to fit the requirements of the journey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42C4A9-A40C-7E63-DD68-DE6EF960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523334"/>
            <a:ext cx="6515100" cy="38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5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B652D-04AA-0CF2-F238-2B6B283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Travel Estimator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F1DA6B4-FDED-18A2-0FF9-C9D447300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87353"/>
            <a:ext cx="7353299" cy="4283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B242C-5842-D205-9597-201A8E05035B}"/>
              </a:ext>
            </a:extLst>
          </p:cNvPr>
          <p:cNvSpPr txBox="1"/>
          <p:nvPr/>
        </p:nvSpPr>
        <p:spPr>
          <a:xfrm>
            <a:off x="684362" y="2309004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Trip information is displayed to the customer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 error appears showing the customer that they cannot afford to travel via this mean of transport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EF45F-3A32-BC10-59BF-B5D57DA8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587228E4-90C9-DEF9-7177-DB016A1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6" y="2292085"/>
            <a:ext cx="4059447" cy="2643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1D139-D26F-0EC1-03BE-80024CC1F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971" y="1906418"/>
            <a:ext cx="6693941" cy="392316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Travel Estimator is a travel cost estimator. </a:t>
            </a:r>
          </a:p>
          <a:p>
            <a:r>
              <a:rPr lang="en-US" dirty="0"/>
              <a:t>We make calculating travel expenditures easier for the user.</a:t>
            </a:r>
          </a:p>
          <a:p>
            <a:r>
              <a:rPr lang="en-US" dirty="0"/>
              <a:t>We use user-input parameters such as money, group size, state, and preferred mode of travel to make calculations for them.</a:t>
            </a:r>
          </a:p>
          <a:p>
            <a:r>
              <a:rPr lang="en-US" dirty="0">
                <a:ea typeface="+mn-lt"/>
                <a:cs typeface="+mn-lt"/>
              </a:rPr>
              <a:t>The user will be Traveling from Texas to any contiguous state.</a:t>
            </a:r>
            <a:endParaRPr lang="en-US" dirty="0"/>
          </a:p>
          <a:p>
            <a:r>
              <a:rPr lang="en-US" dirty="0"/>
              <a:t>By the implementation of GUIS, we have made a user friendly approach to an otherwise tedious job.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770B-70DE-7A4A-F7BF-0B9BC6C3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046244"/>
          </a:xfrm>
        </p:spPr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CA23-742F-532B-1BA9-2A4B9C4E7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593586"/>
            <a:ext cx="10691265" cy="43356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We implemented the solution by using an object-oriented approach</a:t>
            </a:r>
          </a:p>
          <a:p>
            <a:r>
              <a:rPr lang="en-US"/>
              <a:t>The user is initially asked for budget and group size. Additionally, they choose a state</a:t>
            </a:r>
          </a:p>
          <a:p>
            <a:r>
              <a:rPr lang="en-US"/>
              <a:t>This information is stored as objects in their distinct classes. We have made a major use of inheritance. </a:t>
            </a:r>
          </a:p>
          <a:p>
            <a:r>
              <a:rPr lang="en-US"/>
              <a:t>For example, rental car class is derived from car class which is derived from the superclass vehicle</a:t>
            </a:r>
          </a:p>
          <a:p>
            <a:r>
              <a:rPr lang="en-US"/>
              <a:t>The class Plane is derived from vehicle as well.</a:t>
            </a:r>
          </a:p>
          <a:p>
            <a:r>
              <a:rPr lang="en-US"/>
              <a:t>If we were not to use an object oriented Approach: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We would implement header files instead of using packages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Instead of using classes we would use structs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There would be no implementation of GUIS.</a:t>
            </a:r>
          </a:p>
        </p:txBody>
      </p:sp>
      <p:pic>
        <p:nvPicPr>
          <p:cNvPr id="6" name="Picture 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F6203BE-05EF-DA07-81CE-B5FC48EA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809" y="769495"/>
            <a:ext cx="2518348" cy="12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6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84400-FD0A-C711-0273-AF7868C7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104786" cy="4490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UML Diagram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BA821ED-2DC5-F18C-885B-C947FF54E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119" y="350089"/>
            <a:ext cx="5319240" cy="63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1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F42CC-9044-146A-2C73-EC79ECAB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616581"/>
            <a:ext cx="2895941" cy="1230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Activity Diagram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59B2C4A-AB53-49A2-AC69-620FF37FF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38600" y="723900"/>
            <a:ext cx="0" cy="9769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B2FE86E-E03E-5B87-A2D0-B7C3600A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963" y="609437"/>
            <a:ext cx="9039999" cy="56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5A8FB-DCD1-537A-3D7B-1C4382D8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>
            <a:normAutofit/>
          </a:bodyPr>
          <a:lstStyle/>
          <a:p>
            <a:r>
              <a:rPr lang="en-US"/>
              <a:t>Program snapshots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F218D4-F579-3F1F-7BB8-47E35F73F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6" r="19420" b="-1"/>
          <a:stretch/>
        </p:blipFill>
        <p:spPr>
          <a:xfrm>
            <a:off x="20" y="-86254"/>
            <a:ext cx="7444576" cy="69586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A8603-2314-AA6B-41D0-7B76E81B3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Start of the Program</a:t>
            </a:r>
          </a:p>
          <a:p>
            <a:r>
              <a:rPr lang="en-US"/>
              <a:t>Main Gui Frame</a:t>
            </a:r>
          </a:p>
        </p:txBody>
      </p:sp>
    </p:spTree>
    <p:extLst>
      <p:ext uri="{BB962C8B-B14F-4D97-AF65-F5344CB8AC3E}">
        <p14:creationId xmlns:p14="http://schemas.microsoft.com/office/powerpoint/2010/main" val="23445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34B55-5CD7-DBFE-DB3A-A211C701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Entering info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53D306-55B7-16BA-F7B9-6E4F936B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Customer is prompted to enter their budget and the size of the group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5383138-98E2-444E-0419-BE0C5B2B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523334"/>
            <a:ext cx="6515100" cy="38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0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46E3B-475D-8489-48FE-9ACFC104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/>
              <a:t>Select  the destination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3EB61A-7E8D-E692-7949-7C9452A54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frame</a:t>
            </a:r>
            <a:r>
              <a:rPr lang="en-US" i="1" dirty="0"/>
              <a:t> </a:t>
            </a:r>
            <a:r>
              <a:rPr lang="en-US" dirty="0"/>
              <a:t>appears where customer chooses the state.</a:t>
            </a:r>
          </a:p>
          <a:p>
            <a:r>
              <a:rPr lang="en-US" dirty="0"/>
              <a:t>A dialog box appears for their confirmation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7CFCC1-E12F-A2D0-1EF4-C63250B6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4464250"/>
            <a:ext cx="2743200" cy="1497454"/>
          </a:xfrm>
          <a:prstGeom prst="rect">
            <a:avLst/>
          </a:prstGeo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42C56184-A5F0-13BA-B433-C1D1C600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10" y="556506"/>
            <a:ext cx="8091576" cy="46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4479-6682-1C81-114B-2F8DF225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METHOD Of  transport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9B716C-9959-8AC6-508B-9ADBF4BC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9949"/>
            <a:ext cx="5295900" cy="30981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5AEAEE-1C54-3140-3D7F-BEDE19569AAB}"/>
              </a:ext>
            </a:extLst>
          </p:cNvPr>
          <p:cNvSpPr txBox="1"/>
          <p:nvPr/>
        </p:nvSpPr>
        <p:spPr>
          <a:xfrm>
            <a:off x="986287" y="2826589"/>
            <a:ext cx="48135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Customer is given a choice between two modes of travel </a:t>
            </a:r>
            <a:r>
              <a:rPr lang="en-US" i="1" dirty="0"/>
              <a:t>by air</a:t>
            </a:r>
            <a:r>
              <a:rPr lang="en-US" dirty="0"/>
              <a:t> or </a:t>
            </a:r>
            <a:r>
              <a:rPr lang="en-US" i="1" dirty="0"/>
              <a:t>by road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dialog box appears for their confirmation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602F58E-FC28-A7D7-F9CC-8B660F81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92" y="4313457"/>
            <a:ext cx="274320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109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3CAB5EA81C44AA681FBD1D30F0A35" ma:contentTypeVersion="7" ma:contentTypeDescription="Create a new document." ma:contentTypeScope="" ma:versionID="c8906ebbea853d5d7f6b4479e1d777b4">
  <xsd:schema xmlns:xsd="http://www.w3.org/2001/XMLSchema" xmlns:xs="http://www.w3.org/2001/XMLSchema" xmlns:p="http://schemas.microsoft.com/office/2006/metadata/properties" xmlns:ns3="2265dc21-f0e4-4b82-bf77-9befb2afc324" xmlns:ns4="13294705-36eb-42fe-97a1-cffee43e2cfe" targetNamespace="http://schemas.microsoft.com/office/2006/metadata/properties" ma:root="true" ma:fieldsID="2b7b61af3d2c56c35979a2611baf3b7b" ns3:_="" ns4:_="">
    <xsd:import namespace="2265dc21-f0e4-4b82-bf77-9befb2afc324"/>
    <xsd:import namespace="13294705-36eb-42fe-97a1-cffee43e2c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5dc21-f0e4-4b82-bf77-9befb2afc3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94705-36eb-42fe-97a1-cffee43e2c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6619DA-C28E-4648-BA26-4109C5D743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D67BC6-6217-4BFF-B1DB-AAB3A534EB73}">
  <ds:schemaRefs>
    <ds:schemaRef ds:uri="13294705-36eb-42fe-97a1-cffee43e2cfe"/>
    <ds:schemaRef ds:uri="2265dc21-f0e4-4b82-bf77-9befb2afc3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1C1A8C-EF74-441A-B186-DF7B5A519B7A}">
  <ds:schemaRefs>
    <ds:schemaRef ds:uri="http://purl.org/dc/terms/"/>
    <ds:schemaRef ds:uri="http://purl.org/dc/elements/1.1/"/>
    <ds:schemaRef ds:uri="2265dc21-f0e4-4b82-bf77-9befb2afc324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13294705-36eb-42fe-97a1-cffee43e2cf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THE  Travel Estimator</vt:lpstr>
      <vt:lpstr>Overview</vt:lpstr>
      <vt:lpstr>Approach</vt:lpstr>
      <vt:lpstr>UML Diagram</vt:lpstr>
      <vt:lpstr>Activity Diagram</vt:lpstr>
      <vt:lpstr>Program snapshots</vt:lpstr>
      <vt:lpstr>Entering info</vt:lpstr>
      <vt:lpstr>Select  the destination</vt:lpstr>
      <vt:lpstr>METHOD Of  transport</vt:lpstr>
      <vt:lpstr>Personal Cars</vt:lpstr>
      <vt:lpstr>Travel Estimator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Solanki, Dhrutik Atulkumar</dc:creator>
  <cp:lastModifiedBy>Solanki, Dhrutik Atulkumar</cp:lastModifiedBy>
  <cp:revision>1</cp:revision>
  <dcterms:created xsi:type="dcterms:W3CDTF">2022-05-03T01:06:16Z</dcterms:created>
  <dcterms:modified xsi:type="dcterms:W3CDTF">2022-05-05T02:58:39Z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0x0101001953CAB5EA81C44AA681FBD1D30F0A35</vt:lpwstr>
  </property>
</Properties>
</file>